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9"/>
  </p:handoutMasterIdLst>
  <p:sldIdLst>
    <p:sldId id="4493" r:id="rId3"/>
    <p:sldId id="4494" r:id="rId5"/>
    <p:sldId id="4495" r:id="rId6"/>
    <p:sldId id="5066" r:id="rId7"/>
    <p:sldId id="5068" r:id="rId8"/>
  </p:sldIdLst>
  <p:sldSz cx="9144000" cy="5143500" type="screen16x9"/>
  <p:notesSz cx="6797675" cy="9928225"/>
  <p:embeddedFontLst>
    <p:embeddedFont>
      <p:font typeface="微软雅黑" panose="020B0503020204020204" pitchFamily="34" charset="-122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方正公文黑体" panose="02000500000000000000" charset="-122"/>
      <p:regular r:id="rId19"/>
    </p:embeddedFont>
  </p:embeddedFontLst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908" userDrawn="1">
          <p15:clr>
            <a:srgbClr val="A4A3A4"/>
          </p15:clr>
        </p15:guide>
        <p15:guide id="4" pos="5375" userDrawn="1">
          <p15:clr>
            <a:srgbClr val="A4A3A4"/>
          </p15:clr>
        </p15:guide>
        <p15:guide id="5" orient="horz" pos="2724" userDrawn="1">
          <p15:clr>
            <a:srgbClr val="A4A3A4"/>
          </p15:clr>
        </p15:guide>
        <p15:guide id="7" pos="385" userDrawn="1">
          <p15:clr>
            <a:srgbClr val="A4A3A4"/>
          </p15:clr>
        </p15:guide>
        <p15:guide id="8" orient="horz" pos="343" userDrawn="1">
          <p15:clr>
            <a:srgbClr val="A4A3A4"/>
          </p15:clr>
        </p15:guide>
        <p15:guide id="9" orient="horz" pos="1562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gs" Target="tags/tag7.xml"/><Relationship Id="rId2" Type="http://schemas.openxmlformats.org/officeDocument/2006/relationships/theme" Target="theme/theme1.xml"/><Relationship Id="rId19" Type="http://schemas.openxmlformats.org/officeDocument/2006/relationships/font" Target="fonts/font6.fntdata"/><Relationship Id="rId18" Type="http://schemas.openxmlformats.org/officeDocument/2006/relationships/font" Target="fonts/font5.fntdata"/><Relationship Id="rId17" Type="http://schemas.openxmlformats.org/officeDocument/2006/relationships/font" Target="fonts/font4.fntdata"/><Relationship Id="rId16" Type="http://schemas.openxmlformats.org/officeDocument/2006/relationships/font" Target="fonts/font3.fntdata"/><Relationship Id="rId15" Type="http://schemas.openxmlformats.org/officeDocument/2006/relationships/font" Target="fonts/font2.fntdata"/><Relationship Id="rId14" Type="http://schemas.openxmlformats.org/officeDocument/2006/relationships/font" Target="fonts/font1.fntdata"/><Relationship Id="rId13" Type="http://schemas.openxmlformats.org/officeDocument/2006/relationships/commentAuthors" Target="commentAuthors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tags/tag7.xml><?xml version="1.0" encoding="utf-8"?>
<p:tagLst xmlns:p="http://schemas.openxmlformats.org/presentationml/2006/main">
  <p:tag name="KSO_WPP_MARK_KEY" val="4bb59962-9786-4c54-89e2-ef6605543ad4"/>
  <p:tag name="COMMONDATA" val="eyJoZGlkIjoiMWQzZDM2ZTAyOTVjYWNjMWEyMWJkOWQ0NDNmZTI2MDcifQ=="/>
  <p:tag name="commondata" val="eyJoZGlkIjoiZjc5MmU0Mzk1ODJkZGQwMzE1OWIzYWQ0MGY3OTg1YzMifQ=="/>
</p:tagLst>
</file>